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357" r:id="rId3"/>
    <p:sldId id="333" r:id="rId4"/>
    <p:sldId id="334" r:id="rId5"/>
    <p:sldId id="337" r:id="rId6"/>
    <p:sldId id="338" r:id="rId7"/>
    <p:sldId id="339" r:id="rId8"/>
    <p:sldId id="341" r:id="rId9"/>
    <p:sldId id="342" r:id="rId10"/>
    <p:sldId id="343" r:id="rId11"/>
    <p:sldId id="345" r:id="rId12"/>
    <p:sldId id="344" r:id="rId13"/>
    <p:sldId id="346" r:id="rId14"/>
    <p:sldId id="349" r:id="rId15"/>
    <p:sldId id="350" r:id="rId16"/>
    <p:sldId id="348" r:id="rId17"/>
    <p:sldId id="355" r:id="rId18"/>
    <p:sldId id="356" r:id="rId19"/>
    <p:sldId id="294" r:id="rId20"/>
    <p:sldId id="291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673A1C-9F8B-AE43-B844-8828C73B9A86}" v="5" dt="2023-10-16T14:27:50.92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37"/>
  </p:normalViewPr>
  <p:slideViewPr>
    <p:cSldViewPr snapToGrid="0">
      <p:cViewPr varScale="1">
        <p:scale>
          <a:sx n="52" d="100"/>
          <a:sy n="52" d="100"/>
        </p:scale>
        <p:origin x="144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Künneth" userId="1a1af1383d98278e" providerId="LiveId" clId="{F7673A1C-9F8B-AE43-B844-8828C73B9A86}"/>
    <pc:docChg chg="custSel addSld delSld modSld sldOrd modShowInfo">
      <pc:chgData name="Thomas Künneth" userId="1a1af1383d98278e" providerId="LiveId" clId="{F7673A1C-9F8B-AE43-B844-8828C73B9A86}" dt="2023-10-16T14:28:05.638" v="135" actId="12788"/>
      <pc:docMkLst>
        <pc:docMk/>
      </pc:docMkLst>
      <pc:sldChg chg="modSp mod">
        <pc:chgData name="Thomas Künneth" userId="1a1af1383d98278e" providerId="LiveId" clId="{F7673A1C-9F8B-AE43-B844-8828C73B9A86}" dt="2023-10-15T12:09:19.017" v="27" actId="6549"/>
        <pc:sldMkLst>
          <pc:docMk/>
          <pc:sldMk cId="0" sldId="291"/>
        </pc:sldMkLst>
        <pc:spChg chg="mod">
          <ac:chgData name="Thomas Künneth" userId="1a1af1383d98278e" providerId="LiveId" clId="{F7673A1C-9F8B-AE43-B844-8828C73B9A86}" dt="2023-10-15T12:09:19.017" v="27" actId="6549"/>
          <ac:spMkLst>
            <pc:docMk/>
            <pc:sldMk cId="0" sldId="291"/>
            <ac:spMk id="315" creationId="{00000000-0000-0000-0000-000000000000}"/>
          </ac:spMkLst>
        </pc:spChg>
      </pc:sldChg>
      <pc:sldChg chg="modSp add mod">
        <pc:chgData name="Thomas Künneth" userId="1a1af1383d98278e" providerId="LiveId" clId="{F7673A1C-9F8B-AE43-B844-8828C73B9A86}" dt="2023-10-16T14:28:05.638" v="135" actId="12788"/>
        <pc:sldMkLst>
          <pc:docMk/>
          <pc:sldMk cId="35328081" sldId="294"/>
        </pc:sldMkLst>
        <pc:spChg chg="mod">
          <ac:chgData name="Thomas Künneth" userId="1a1af1383d98278e" providerId="LiveId" clId="{F7673A1C-9F8B-AE43-B844-8828C73B9A86}" dt="2023-10-16T14:28:05.638" v="135" actId="12788"/>
          <ac:spMkLst>
            <pc:docMk/>
            <pc:sldMk cId="35328081" sldId="294"/>
            <ac:spMk id="7" creationId="{B375C25E-A3CF-2CFE-F82C-6FD9E43C8346}"/>
          </ac:spMkLst>
        </pc:spChg>
      </pc:sldChg>
      <pc:sldChg chg="del">
        <pc:chgData name="Thomas Künneth" userId="1a1af1383d98278e" providerId="LiveId" clId="{F7673A1C-9F8B-AE43-B844-8828C73B9A86}" dt="2023-10-15T14:02:57.579" v="75" actId="2696"/>
        <pc:sldMkLst>
          <pc:docMk/>
          <pc:sldMk cId="278507504" sldId="309"/>
        </pc:sldMkLst>
      </pc:sldChg>
      <pc:sldChg chg="modSp mod">
        <pc:chgData name="Thomas Künneth" userId="1a1af1383d98278e" providerId="LiveId" clId="{F7673A1C-9F8B-AE43-B844-8828C73B9A86}" dt="2023-10-16T14:10:37.855" v="96" actId="20577"/>
        <pc:sldMkLst>
          <pc:docMk/>
          <pc:sldMk cId="741357058" sldId="333"/>
        </pc:sldMkLst>
        <pc:spChg chg="mod">
          <ac:chgData name="Thomas Künneth" userId="1a1af1383d98278e" providerId="LiveId" clId="{F7673A1C-9F8B-AE43-B844-8828C73B9A86}" dt="2023-10-16T14:10:37.855" v="96" actId="20577"/>
          <ac:spMkLst>
            <pc:docMk/>
            <pc:sldMk cId="741357058" sldId="333"/>
            <ac:spMk id="2" creationId="{F99C39AE-C2A4-10F8-54DC-D6E5F3FE41DB}"/>
          </ac:spMkLst>
        </pc:spChg>
      </pc:sldChg>
      <pc:sldChg chg="delSp modSp mod modClrScheme chgLayout">
        <pc:chgData name="Thomas Künneth" userId="1a1af1383d98278e" providerId="LiveId" clId="{F7673A1C-9F8B-AE43-B844-8828C73B9A86}" dt="2023-10-16T14:11:16.971" v="100" actId="1076"/>
        <pc:sldMkLst>
          <pc:docMk/>
          <pc:sldMk cId="2796581101" sldId="334"/>
        </pc:sldMkLst>
        <pc:spChg chg="mod ord">
          <ac:chgData name="Thomas Künneth" userId="1a1af1383d98278e" providerId="LiveId" clId="{F7673A1C-9F8B-AE43-B844-8828C73B9A86}" dt="2023-10-16T14:11:16.971" v="100" actId="1076"/>
          <ac:spMkLst>
            <pc:docMk/>
            <pc:sldMk cId="2796581101" sldId="334"/>
            <ac:spMk id="2" creationId="{F99C39AE-C2A4-10F8-54DC-D6E5F3FE41DB}"/>
          </ac:spMkLst>
        </pc:spChg>
        <pc:spChg chg="del mod ord">
          <ac:chgData name="Thomas Künneth" userId="1a1af1383d98278e" providerId="LiveId" clId="{F7673A1C-9F8B-AE43-B844-8828C73B9A86}" dt="2023-10-16T14:11:06.646" v="98" actId="478"/>
          <ac:spMkLst>
            <pc:docMk/>
            <pc:sldMk cId="2796581101" sldId="334"/>
            <ac:spMk id="3" creationId="{D6382356-4092-FD69-4CCD-3EDFBF32F419}"/>
          </ac:spMkLst>
        </pc:spChg>
      </pc:sldChg>
      <pc:sldChg chg="delSp modSp mod modClrScheme chgLayout">
        <pc:chgData name="Thomas Künneth" userId="1a1af1383d98278e" providerId="LiveId" clId="{F7673A1C-9F8B-AE43-B844-8828C73B9A86}" dt="2023-10-16T14:12:23.562" v="107" actId="20577"/>
        <pc:sldMkLst>
          <pc:docMk/>
          <pc:sldMk cId="3775758015" sldId="337"/>
        </pc:sldMkLst>
        <pc:spChg chg="mod">
          <ac:chgData name="Thomas Künneth" userId="1a1af1383d98278e" providerId="LiveId" clId="{F7673A1C-9F8B-AE43-B844-8828C73B9A86}" dt="2023-10-16T14:12:23.562" v="107" actId="20577"/>
          <ac:spMkLst>
            <pc:docMk/>
            <pc:sldMk cId="3775758015" sldId="337"/>
            <ac:spMk id="2" creationId="{F99C39AE-C2A4-10F8-54DC-D6E5F3FE41DB}"/>
          </ac:spMkLst>
        </pc:spChg>
        <pc:spChg chg="del mod ord">
          <ac:chgData name="Thomas Künneth" userId="1a1af1383d98278e" providerId="LiveId" clId="{F7673A1C-9F8B-AE43-B844-8828C73B9A86}" dt="2023-10-16T14:11:40.399" v="102" actId="478"/>
          <ac:spMkLst>
            <pc:docMk/>
            <pc:sldMk cId="3775758015" sldId="337"/>
            <ac:spMk id="3" creationId="{D6382356-4092-FD69-4CCD-3EDFBF32F419}"/>
          </ac:spMkLst>
        </pc:spChg>
      </pc:sldChg>
      <pc:sldChg chg="delSp modSp mod delAnim">
        <pc:chgData name="Thomas Künneth" userId="1a1af1383d98278e" providerId="LiveId" clId="{F7673A1C-9F8B-AE43-B844-8828C73B9A86}" dt="2023-10-16T14:12:53.512" v="108" actId="1076"/>
        <pc:sldMkLst>
          <pc:docMk/>
          <pc:sldMk cId="1129675815" sldId="338"/>
        </pc:sldMkLst>
        <pc:spChg chg="del">
          <ac:chgData name="Thomas Künneth" userId="1a1af1383d98278e" providerId="LiveId" clId="{F7673A1C-9F8B-AE43-B844-8828C73B9A86}" dt="2023-10-15T14:09:46.480" v="84" actId="478"/>
          <ac:spMkLst>
            <pc:docMk/>
            <pc:sldMk cId="1129675815" sldId="338"/>
            <ac:spMk id="6" creationId="{C577B4A1-93D4-A1FD-E303-7557C5E485BA}"/>
          </ac:spMkLst>
        </pc:spChg>
        <pc:spChg chg="del">
          <ac:chgData name="Thomas Künneth" userId="1a1af1383d98278e" providerId="LiveId" clId="{F7673A1C-9F8B-AE43-B844-8828C73B9A86}" dt="2023-10-15T14:09:41.505" v="82" actId="478"/>
          <ac:spMkLst>
            <pc:docMk/>
            <pc:sldMk cId="1129675815" sldId="338"/>
            <ac:spMk id="7" creationId="{19D54AF8-29BF-F401-0882-096FEEB44F66}"/>
          </ac:spMkLst>
        </pc:spChg>
        <pc:spChg chg="del">
          <ac:chgData name="Thomas Künneth" userId="1a1af1383d98278e" providerId="LiveId" clId="{F7673A1C-9F8B-AE43-B844-8828C73B9A86}" dt="2023-10-15T14:09:43.668" v="83" actId="478"/>
          <ac:spMkLst>
            <pc:docMk/>
            <pc:sldMk cId="1129675815" sldId="338"/>
            <ac:spMk id="8" creationId="{E16C6826-4D92-C3CD-D955-A47B52A9DF52}"/>
          </ac:spMkLst>
        </pc:spChg>
        <pc:picChg chg="mod">
          <ac:chgData name="Thomas Künneth" userId="1a1af1383d98278e" providerId="LiveId" clId="{F7673A1C-9F8B-AE43-B844-8828C73B9A86}" dt="2023-10-16T14:12:53.512" v="108" actId="1076"/>
          <ac:picMkLst>
            <pc:docMk/>
            <pc:sldMk cId="1129675815" sldId="338"/>
            <ac:picMk id="5" creationId="{AE164040-58E0-738A-4465-07D44C4969DB}"/>
          </ac:picMkLst>
        </pc:picChg>
      </pc:sldChg>
      <pc:sldChg chg="del">
        <pc:chgData name="Thomas Künneth" userId="1a1af1383d98278e" providerId="LiveId" clId="{F7673A1C-9F8B-AE43-B844-8828C73B9A86}" dt="2023-10-15T12:06:26.157" v="1" actId="2696"/>
        <pc:sldMkLst>
          <pc:docMk/>
          <pc:sldMk cId="2471928523" sldId="340"/>
        </pc:sldMkLst>
      </pc:sldChg>
      <pc:sldChg chg="modSp mod">
        <pc:chgData name="Thomas Künneth" userId="1a1af1383d98278e" providerId="LiveId" clId="{F7673A1C-9F8B-AE43-B844-8828C73B9A86}" dt="2023-10-15T13:55:04.690" v="31" actId="14861"/>
        <pc:sldMkLst>
          <pc:docMk/>
          <pc:sldMk cId="1240732034" sldId="342"/>
        </pc:sldMkLst>
        <pc:picChg chg="mod">
          <ac:chgData name="Thomas Künneth" userId="1a1af1383d98278e" providerId="LiveId" clId="{F7673A1C-9F8B-AE43-B844-8828C73B9A86}" dt="2023-10-15T13:55:04.690" v="31" actId="14861"/>
          <ac:picMkLst>
            <pc:docMk/>
            <pc:sldMk cId="1240732034" sldId="342"/>
            <ac:picMk id="5" creationId="{27F0F395-1B85-DC00-9FF1-A311EFD52176}"/>
          </ac:picMkLst>
        </pc:picChg>
      </pc:sldChg>
      <pc:sldChg chg="modSp mod">
        <pc:chgData name="Thomas Künneth" userId="1a1af1383d98278e" providerId="LiveId" clId="{F7673A1C-9F8B-AE43-B844-8828C73B9A86}" dt="2023-10-15T13:55:24.019" v="32" actId="14861"/>
        <pc:sldMkLst>
          <pc:docMk/>
          <pc:sldMk cId="4284063240" sldId="343"/>
        </pc:sldMkLst>
        <pc:picChg chg="mod">
          <ac:chgData name="Thomas Künneth" userId="1a1af1383d98278e" providerId="LiveId" clId="{F7673A1C-9F8B-AE43-B844-8828C73B9A86}" dt="2023-10-15T13:55:24.019" v="32" actId="14861"/>
          <ac:picMkLst>
            <pc:docMk/>
            <pc:sldMk cId="4284063240" sldId="343"/>
            <ac:picMk id="3" creationId="{2ACCA8A4-75FF-0570-7073-424CCEEC426F}"/>
          </ac:picMkLst>
        </pc:picChg>
      </pc:sldChg>
      <pc:sldChg chg="modSp mod">
        <pc:chgData name="Thomas Künneth" userId="1a1af1383d98278e" providerId="LiveId" clId="{F7673A1C-9F8B-AE43-B844-8828C73B9A86}" dt="2023-10-15T13:56:17.464" v="37" actId="1076"/>
        <pc:sldMkLst>
          <pc:docMk/>
          <pc:sldMk cId="3165482928" sldId="344"/>
        </pc:sldMkLst>
        <pc:spChg chg="mod">
          <ac:chgData name="Thomas Künneth" userId="1a1af1383d98278e" providerId="LiveId" clId="{F7673A1C-9F8B-AE43-B844-8828C73B9A86}" dt="2023-10-15T13:56:17.464" v="37" actId="1076"/>
          <ac:spMkLst>
            <pc:docMk/>
            <pc:sldMk cId="3165482928" sldId="344"/>
            <ac:spMk id="4" creationId="{A5E418E5-5E9C-4C1A-1EBE-830C9658C1D9}"/>
          </ac:spMkLst>
        </pc:spChg>
      </pc:sldChg>
      <pc:sldChg chg="modSp mod">
        <pc:chgData name="Thomas Künneth" userId="1a1af1383d98278e" providerId="LiveId" clId="{F7673A1C-9F8B-AE43-B844-8828C73B9A86}" dt="2023-10-15T13:56:00.570" v="34" actId="1076"/>
        <pc:sldMkLst>
          <pc:docMk/>
          <pc:sldMk cId="838914316" sldId="345"/>
        </pc:sldMkLst>
        <pc:spChg chg="mod">
          <ac:chgData name="Thomas Künneth" userId="1a1af1383d98278e" providerId="LiveId" clId="{F7673A1C-9F8B-AE43-B844-8828C73B9A86}" dt="2023-10-15T13:56:00.570" v="34" actId="1076"/>
          <ac:spMkLst>
            <pc:docMk/>
            <pc:sldMk cId="838914316" sldId="345"/>
            <ac:spMk id="2" creationId="{0ABAFAEB-B7EA-3225-F85A-0ACC0D2B060D}"/>
          </ac:spMkLst>
        </pc:spChg>
      </pc:sldChg>
      <pc:sldChg chg="modSp mod">
        <pc:chgData name="Thomas Künneth" userId="1a1af1383d98278e" providerId="LiveId" clId="{F7673A1C-9F8B-AE43-B844-8828C73B9A86}" dt="2023-10-15T13:56:36.794" v="38" actId="14861"/>
        <pc:sldMkLst>
          <pc:docMk/>
          <pc:sldMk cId="1538406332" sldId="346"/>
        </pc:sldMkLst>
        <pc:picChg chg="mod">
          <ac:chgData name="Thomas Künneth" userId="1a1af1383d98278e" providerId="LiveId" clId="{F7673A1C-9F8B-AE43-B844-8828C73B9A86}" dt="2023-10-15T13:56:36.794" v="38" actId="14861"/>
          <ac:picMkLst>
            <pc:docMk/>
            <pc:sldMk cId="1538406332" sldId="346"/>
            <ac:picMk id="4" creationId="{A3D39DFE-1FAA-4CDC-3C0E-14F85348003A}"/>
          </ac:picMkLst>
        </pc:picChg>
      </pc:sldChg>
      <pc:sldChg chg="modSp mod">
        <pc:chgData name="Thomas Künneth" userId="1a1af1383d98278e" providerId="LiveId" clId="{F7673A1C-9F8B-AE43-B844-8828C73B9A86}" dt="2023-10-15T13:57:00.329" v="41" actId="1076"/>
        <pc:sldMkLst>
          <pc:docMk/>
          <pc:sldMk cId="3632748918" sldId="349"/>
        </pc:sldMkLst>
        <pc:spChg chg="mod">
          <ac:chgData name="Thomas Künneth" userId="1a1af1383d98278e" providerId="LiveId" clId="{F7673A1C-9F8B-AE43-B844-8828C73B9A86}" dt="2023-10-15T13:57:00.329" v="41" actId="1076"/>
          <ac:spMkLst>
            <pc:docMk/>
            <pc:sldMk cId="3632748918" sldId="349"/>
            <ac:spMk id="2" creationId="{0513319A-48AB-62D9-EB94-31E0E0CFD431}"/>
          </ac:spMkLst>
        </pc:spChg>
      </pc:sldChg>
      <pc:sldChg chg="modSp mod">
        <pc:chgData name="Thomas Künneth" userId="1a1af1383d98278e" providerId="LiveId" clId="{F7673A1C-9F8B-AE43-B844-8828C73B9A86}" dt="2023-10-16T14:09:45.001" v="87" actId="27636"/>
        <pc:sldMkLst>
          <pc:docMk/>
          <pc:sldMk cId="694814144" sldId="350"/>
        </pc:sldMkLst>
        <pc:spChg chg="mod">
          <ac:chgData name="Thomas Künneth" userId="1a1af1383d98278e" providerId="LiveId" clId="{F7673A1C-9F8B-AE43-B844-8828C73B9A86}" dt="2023-10-16T14:09:45.001" v="87" actId="27636"/>
          <ac:spMkLst>
            <pc:docMk/>
            <pc:sldMk cId="694814144" sldId="350"/>
            <ac:spMk id="7" creationId="{35235685-6EF3-4647-5837-45441BDE625B}"/>
          </ac:spMkLst>
        </pc:spChg>
        <pc:spChg chg="mod">
          <ac:chgData name="Thomas Künneth" userId="1a1af1383d98278e" providerId="LiveId" clId="{F7673A1C-9F8B-AE43-B844-8828C73B9A86}" dt="2023-10-15T12:08:23.470" v="11" actId="1076"/>
          <ac:spMkLst>
            <pc:docMk/>
            <pc:sldMk cId="694814144" sldId="350"/>
            <ac:spMk id="9" creationId="{909317B8-0BF0-BE3F-1EAC-681A481EE9E5}"/>
          </ac:spMkLst>
        </pc:spChg>
        <pc:spChg chg="mod">
          <ac:chgData name="Thomas Künneth" userId="1a1af1383d98278e" providerId="LiveId" clId="{F7673A1C-9F8B-AE43-B844-8828C73B9A86}" dt="2023-10-15T12:08:31.510" v="13" actId="1076"/>
          <ac:spMkLst>
            <pc:docMk/>
            <pc:sldMk cId="694814144" sldId="350"/>
            <ac:spMk id="10" creationId="{2E638D7B-8F3A-37B7-6B3D-DEF11B92F1F3}"/>
          </ac:spMkLst>
        </pc:spChg>
        <pc:picChg chg="mod">
          <ac:chgData name="Thomas Künneth" userId="1a1af1383d98278e" providerId="LiveId" clId="{F7673A1C-9F8B-AE43-B844-8828C73B9A86}" dt="2023-10-15T13:57:16.549" v="42" actId="14861"/>
          <ac:picMkLst>
            <pc:docMk/>
            <pc:sldMk cId="694814144" sldId="350"/>
            <ac:picMk id="4" creationId="{54B25D9E-B4F0-135F-C58B-43BBC57E3E98}"/>
          </ac:picMkLst>
        </pc:picChg>
        <pc:picChg chg="mod">
          <ac:chgData name="Thomas Künneth" userId="1a1af1383d98278e" providerId="LiveId" clId="{F7673A1C-9F8B-AE43-B844-8828C73B9A86}" dt="2023-10-15T13:57:24.220" v="43" actId="14861"/>
          <ac:picMkLst>
            <pc:docMk/>
            <pc:sldMk cId="694814144" sldId="350"/>
            <ac:picMk id="6" creationId="{33F4E4FE-E8D4-D1E0-B364-06465FF432A5}"/>
          </ac:picMkLst>
        </pc:picChg>
      </pc:sldChg>
      <pc:sldChg chg="modSp del mod">
        <pc:chgData name="Thomas Künneth" userId="1a1af1383d98278e" providerId="LiveId" clId="{F7673A1C-9F8B-AE43-B844-8828C73B9A86}" dt="2023-10-15T14:12:14.235" v="85" actId="2696"/>
        <pc:sldMkLst>
          <pc:docMk/>
          <pc:sldMk cId="4091861359" sldId="351"/>
        </pc:sldMkLst>
        <pc:picChg chg="mod">
          <ac:chgData name="Thomas Künneth" userId="1a1af1383d98278e" providerId="LiveId" clId="{F7673A1C-9F8B-AE43-B844-8828C73B9A86}" dt="2023-10-15T14:03:45.706" v="81" actId="1076"/>
          <ac:picMkLst>
            <pc:docMk/>
            <pc:sldMk cId="4091861359" sldId="351"/>
            <ac:picMk id="5" creationId="{D336A8E2-03AA-1AE9-5197-8C91371E2876}"/>
          </ac:picMkLst>
        </pc:picChg>
      </pc:sldChg>
      <pc:sldChg chg="modSp del mod">
        <pc:chgData name="Thomas Künneth" userId="1a1af1383d98278e" providerId="LiveId" clId="{F7673A1C-9F8B-AE43-B844-8828C73B9A86}" dt="2023-10-15T14:00:27.848" v="47" actId="2696"/>
        <pc:sldMkLst>
          <pc:docMk/>
          <pc:sldMk cId="151418276" sldId="352"/>
        </pc:sldMkLst>
        <pc:picChg chg="mod">
          <ac:chgData name="Thomas Künneth" userId="1a1af1383d98278e" providerId="LiveId" clId="{F7673A1C-9F8B-AE43-B844-8828C73B9A86}" dt="2023-10-15T13:57:59.836" v="44" actId="14861"/>
          <ac:picMkLst>
            <pc:docMk/>
            <pc:sldMk cId="151418276" sldId="352"/>
            <ac:picMk id="5" creationId="{9D1C4695-6AA7-1DB5-3BA0-E9099CB3A857}"/>
          </ac:picMkLst>
        </pc:picChg>
      </pc:sldChg>
      <pc:sldChg chg="modSp del mod">
        <pc:chgData name="Thomas Künneth" userId="1a1af1383d98278e" providerId="LiveId" clId="{F7673A1C-9F8B-AE43-B844-8828C73B9A86}" dt="2023-10-15T14:00:29.029" v="48" actId="2696"/>
        <pc:sldMkLst>
          <pc:docMk/>
          <pc:sldMk cId="4126852652" sldId="353"/>
        </pc:sldMkLst>
        <pc:picChg chg="mod">
          <ac:chgData name="Thomas Künneth" userId="1a1af1383d98278e" providerId="LiveId" clId="{F7673A1C-9F8B-AE43-B844-8828C73B9A86}" dt="2023-10-15T13:59:27.693" v="45" actId="14861"/>
          <ac:picMkLst>
            <pc:docMk/>
            <pc:sldMk cId="4126852652" sldId="353"/>
            <ac:picMk id="3" creationId="{51955735-54EA-8101-1079-EA4D95FECFF3}"/>
          </ac:picMkLst>
        </pc:picChg>
      </pc:sldChg>
      <pc:sldChg chg="modSp del mod">
        <pc:chgData name="Thomas Künneth" userId="1a1af1383d98278e" providerId="LiveId" clId="{F7673A1C-9F8B-AE43-B844-8828C73B9A86}" dt="2023-10-15T14:00:29.883" v="49" actId="2696"/>
        <pc:sldMkLst>
          <pc:docMk/>
          <pc:sldMk cId="226947278" sldId="354"/>
        </pc:sldMkLst>
        <pc:picChg chg="mod">
          <ac:chgData name="Thomas Künneth" userId="1a1af1383d98278e" providerId="LiveId" clId="{F7673A1C-9F8B-AE43-B844-8828C73B9A86}" dt="2023-10-15T13:59:57.371" v="46" actId="14861"/>
          <ac:picMkLst>
            <pc:docMk/>
            <pc:sldMk cId="226947278" sldId="354"/>
            <ac:picMk id="3" creationId="{5078CEA1-3BBD-CAC5-ED21-573AE5E50991}"/>
          </ac:picMkLst>
        </pc:picChg>
      </pc:sldChg>
      <pc:sldChg chg="addSp delSp modSp mod ord">
        <pc:chgData name="Thomas Künneth" userId="1a1af1383d98278e" providerId="LiveId" clId="{F7673A1C-9F8B-AE43-B844-8828C73B9A86}" dt="2023-10-16T14:26:10.311" v="132" actId="12788"/>
        <pc:sldMkLst>
          <pc:docMk/>
          <pc:sldMk cId="2578003219" sldId="355"/>
        </pc:sldMkLst>
        <pc:picChg chg="add mod">
          <ac:chgData name="Thomas Künneth" userId="1a1af1383d98278e" providerId="LiveId" clId="{F7673A1C-9F8B-AE43-B844-8828C73B9A86}" dt="2023-10-16T14:26:10.311" v="132" actId="12788"/>
          <ac:picMkLst>
            <pc:docMk/>
            <pc:sldMk cId="2578003219" sldId="355"/>
            <ac:picMk id="2" creationId="{DBBE1A40-FCA5-41A6-C722-F7395F1435D2}"/>
          </ac:picMkLst>
        </pc:picChg>
        <pc:picChg chg="del mod">
          <ac:chgData name="Thomas Künneth" userId="1a1af1383d98278e" providerId="LiveId" clId="{F7673A1C-9F8B-AE43-B844-8828C73B9A86}" dt="2023-10-16T14:21:51.282" v="109" actId="478"/>
          <ac:picMkLst>
            <pc:docMk/>
            <pc:sldMk cId="2578003219" sldId="355"/>
            <ac:picMk id="3" creationId="{B7074CB6-EBC7-3E3E-E2A6-2F5A1E551BC7}"/>
          </ac:picMkLst>
        </pc:picChg>
      </pc:sldChg>
      <pc:sldChg chg="addSp delSp modSp mod">
        <pc:chgData name="Thomas Künneth" userId="1a1af1383d98278e" providerId="LiveId" clId="{F7673A1C-9F8B-AE43-B844-8828C73B9A86}" dt="2023-10-16T14:26:00.831" v="131" actId="12788"/>
        <pc:sldMkLst>
          <pc:docMk/>
          <pc:sldMk cId="1591371057" sldId="356"/>
        </pc:sldMkLst>
        <pc:spChg chg="del">
          <ac:chgData name="Thomas Künneth" userId="1a1af1383d98278e" providerId="LiveId" clId="{F7673A1C-9F8B-AE43-B844-8828C73B9A86}" dt="2023-10-15T14:02:18.679" v="70" actId="478"/>
          <ac:spMkLst>
            <pc:docMk/>
            <pc:sldMk cId="1591371057" sldId="356"/>
            <ac:spMk id="4" creationId="{E8A9F9E2-00A7-0362-1DD2-AB23B94348BE}"/>
          </ac:spMkLst>
        </pc:spChg>
        <pc:picChg chg="add del mod">
          <ac:chgData name="Thomas Künneth" userId="1a1af1383d98278e" providerId="LiveId" clId="{F7673A1C-9F8B-AE43-B844-8828C73B9A86}" dt="2023-10-16T14:24:27.483" v="124" actId="478"/>
          <ac:picMkLst>
            <pc:docMk/>
            <pc:sldMk cId="1591371057" sldId="356"/>
            <ac:picMk id="2" creationId="{A7B25B27-85B7-01DB-1EEE-4F3C01680D2C}"/>
          </ac:picMkLst>
        </pc:picChg>
        <pc:picChg chg="del mod">
          <ac:chgData name="Thomas Künneth" userId="1a1af1383d98278e" providerId="LiveId" clId="{F7673A1C-9F8B-AE43-B844-8828C73B9A86}" dt="2023-10-16T14:23:51.347" v="118" actId="478"/>
          <ac:picMkLst>
            <pc:docMk/>
            <pc:sldMk cId="1591371057" sldId="356"/>
            <ac:picMk id="3" creationId="{52F502FD-927F-A8FC-9DF2-D1F90ABB2F15}"/>
          </ac:picMkLst>
        </pc:picChg>
        <pc:picChg chg="add mod">
          <ac:chgData name="Thomas Künneth" userId="1a1af1383d98278e" providerId="LiveId" clId="{F7673A1C-9F8B-AE43-B844-8828C73B9A86}" dt="2023-10-16T14:26:00.831" v="131" actId="12788"/>
          <ac:picMkLst>
            <pc:docMk/>
            <pc:sldMk cId="1591371057" sldId="356"/>
            <ac:picMk id="4" creationId="{2A08FA24-0E7F-AF94-4A8D-71ABDA395F56}"/>
          </ac:picMkLst>
        </pc:picChg>
      </pc:sldChg>
      <pc:sldChg chg="add">
        <pc:chgData name="Thomas Künneth" userId="1a1af1383d98278e" providerId="LiveId" clId="{F7673A1C-9F8B-AE43-B844-8828C73B9A86}" dt="2023-10-16T14:09:44.919" v="86"/>
        <pc:sldMkLst>
          <pc:docMk/>
          <pc:sldMk cId="0" sldId="357"/>
        </pc:sldMkLst>
      </pc:sldChg>
      <pc:sldChg chg="del">
        <pc:chgData name="Thomas Künneth" userId="1a1af1383d98278e" providerId="LiveId" clId="{F7673A1C-9F8B-AE43-B844-8828C73B9A86}" dt="2023-10-15T14:03:00.517" v="76" actId="2696"/>
        <pc:sldMkLst>
          <pc:docMk/>
          <pc:sldMk cId="260601985" sldId="35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dirty="0" err="1"/>
              <a:t>Titeltext</a:t>
            </a:r>
            <a:endParaRPr dirty="0"/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r>
              <a:rPr dirty="0" err="1"/>
              <a:t>Textebene</a:t>
            </a:r>
            <a:r>
              <a:rPr dirty="0"/>
              <a:t> 1</a:t>
            </a:r>
          </a:p>
          <a:p>
            <a:pPr lvl="1"/>
            <a:r>
              <a:rPr dirty="0" err="1"/>
              <a:t>Textebene</a:t>
            </a:r>
            <a:r>
              <a:rPr dirty="0"/>
              <a:t> 2</a:t>
            </a:r>
          </a:p>
          <a:p>
            <a:pPr lvl="2"/>
            <a:r>
              <a:rPr dirty="0" err="1"/>
              <a:t>Textebene</a:t>
            </a:r>
            <a:r>
              <a:rPr dirty="0"/>
              <a:t> 3</a:t>
            </a:r>
          </a:p>
          <a:p>
            <a:pPr lvl="3"/>
            <a:r>
              <a:rPr dirty="0" err="1"/>
              <a:t>Textebene</a:t>
            </a:r>
            <a:r>
              <a:rPr dirty="0"/>
              <a:t> 4</a:t>
            </a:r>
          </a:p>
          <a:p>
            <a:pPr lvl="4"/>
            <a:r>
              <a:rPr dirty="0" err="1"/>
              <a:t>Textebene</a:t>
            </a:r>
            <a:r>
              <a:rPr dirty="0"/>
              <a:t> 5</a:t>
            </a:r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979991-17E1-B494-7B0C-209A33F6F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100" y="1087120"/>
            <a:ext cx="18153380" cy="2286000"/>
          </a:xfrm>
        </p:spPr>
        <p:txBody>
          <a:bodyPr>
            <a:normAutofit/>
          </a:bodyPr>
          <a:lstStyle>
            <a:lvl1pPr algn="l">
              <a:defRPr sz="9600" b="0"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Viele UI-Frameworks sind objektorientiert…">
            <a:extLst>
              <a:ext uri="{FF2B5EF4-FFF2-40B4-BE49-F238E27FC236}">
                <a16:creationId xmlns:a16="http://schemas.microsoft.com/office/drawing/2014/main" id="{28A30C8F-2AC5-E9BD-763B-180EE4C6FFDA}"/>
              </a:ext>
            </a:extLst>
          </p:cNvPr>
          <p:cNvSpPr txBox="1">
            <a:spLocks noGrp="1"/>
          </p:cNvSpPr>
          <p:nvPr>
            <p:ph type="body" sz="half" idx="4294967295"/>
          </p:nvPr>
        </p:nvSpPr>
        <p:spPr>
          <a:xfrm>
            <a:off x="1689100" y="3730752"/>
            <a:ext cx="18153380" cy="8207248"/>
          </a:xfrm>
          <a:prstGeom prst="rect">
            <a:avLst/>
          </a:prstGeom>
        </p:spPr>
        <p:txBody>
          <a:bodyPr/>
          <a:lstStyle/>
          <a:p>
            <a:pPr>
              <a:defRPr sz="4800"/>
            </a:pPr>
            <a:r>
              <a:rPr lang="en-US" dirty="0">
                <a:latin typeface="+mn-lt"/>
              </a:rPr>
              <a:t>Many UI frameworks are object oriented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In the code each UI element is represented by a class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During runtime, the UI is represented through an object graph</a:t>
            </a:r>
          </a:p>
        </p:txBody>
      </p:sp>
    </p:spTree>
    <p:extLst>
      <p:ext uri="{BB962C8B-B14F-4D97-AF65-F5344CB8AC3E}">
        <p14:creationId xmlns:p14="http://schemas.microsoft.com/office/powerpoint/2010/main" val="2920540719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no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iele UI-Frameworks sind objektorientiert…">
            <a:extLst>
              <a:ext uri="{FF2B5EF4-FFF2-40B4-BE49-F238E27FC236}">
                <a16:creationId xmlns:a16="http://schemas.microsoft.com/office/drawing/2014/main" id="{28A30C8F-2AC5-E9BD-763B-180EE4C6FFDA}"/>
              </a:ext>
            </a:extLst>
          </p:cNvPr>
          <p:cNvSpPr txBox="1">
            <a:spLocks noGrp="1"/>
          </p:cNvSpPr>
          <p:nvPr>
            <p:ph type="body" sz="half" idx="4294967295"/>
          </p:nvPr>
        </p:nvSpPr>
        <p:spPr>
          <a:xfrm>
            <a:off x="1689100" y="2754376"/>
            <a:ext cx="18153380" cy="8207248"/>
          </a:xfrm>
          <a:prstGeom prst="rect">
            <a:avLst/>
          </a:prstGeom>
        </p:spPr>
        <p:txBody>
          <a:bodyPr/>
          <a:lstStyle/>
          <a:p>
            <a:pPr>
              <a:defRPr sz="4800"/>
            </a:pPr>
            <a:r>
              <a:rPr lang="en-US" dirty="0">
                <a:latin typeface="+mn-lt"/>
              </a:rPr>
              <a:t>Many UI frameworks are object oriented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In the code each UI element is represented by a class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During runtime, the UI is represented through an object graph</a:t>
            </a:r>
          </a:p>
        </p:txBody>
      </p:sp>
    </p:spTree>
    <p:extLst>
      <p:ext uri="{BB962C8B-B14F-4D97-AF65-F5344CB8AC3E}">
        <p14:creationId xmlns:p14="http://schemas.microsoft.com/office/powerpoint/2010/main" val="254773833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 err="1"/>
              <a:t>Titeltext</a:t>
            </a:r>
            <a:endParaRPr dirty="0"/>
          </a:p>
        </p:txBody>
      </p:sp>
      <p:sp>
        <p:nvSpPr>
          <p:cNvPr id="4" name="Textebene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 err="1"/>
              <a:t>Textebene</a:t>
            </a:r>
            <a:r>
              <a:rPr dirty="0"/>
              <a:t> 1</a:t>
            </a:r>
          </a:p>
          <a:p>
            <a:pPr lvl="1"/>
            <a:r>
              <a:rPr dirty="0" err="1"/>
              <a:t>Textebene</a:t>
            </a:r>
            <a:r>
              <a:rPr dirty="0"/>
              <a:t> 2</a:t>
            </a:r>
          </a:p>
          <a:p>
            <a:pPr lvl="2"/>
            <a:r>
              <a:rPr dirty="0" err="1"/>
              <a:t>Textebene</a:t>
            </a:r>
            <a:r>
              <a:rPr dirty="0"/>
              <a:t> 3</a:t>
            </a:r>
          </a:p>
          <a:p>
            <a:pPr lvl="3"/>
            <a:r>
              <a:rPr dirty="0" err="1"/>
              <a:t>Textebene</a:t>
            </a:r>
            <a:r>
              <a:rPr dirty="0"/>
              <a:t> 4</a:t>
            </a:r>
          </a:p>
          <a:p>
            <a:pPr lvl="4"/>
            <a:r>
              <a:rPr dirty="0" err="1"/>
              <a:t>Textebene</a:t>
            </a:r>
            <a:r>
              <a:rPr dirty="0"/>
              <a:t> 5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39EF49E-071A-DF36-F8A3-38D9A4FF79A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219" y="12852085"/>
            <a:ext cx="773332" cy="48753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051055-CFEF-928E-418F-516F85971F9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00424" y="12649647"/>
            <a:ext cx="3135664" cy="8924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</p:sldLayoutIdLst>
  <p:transition spd="med">
    <p:pull/>
  </p:transition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none" spc="0" baseline="0">
          <a:solidFill>
            <a:srgbClr val="000000"/>
          </a:solidFill>
          <a:uFillTx/>
          <a:latin typeface="+mj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een red and yellow wall">
            <a:extLst>
              <a:ext uri="{FF2B5EF4-FFF2-40B4-BE49-F238E27FC236}">
                <a16:creationId xmlns:a16="http://schemas.microsoft.com/office/drawing/2014/main" id="{0CE56052-B6D1-6F91-B3C8-4763302E47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46"/>
          <a:stretch/>
        </p:blipFill>
        <p:spPr bwMode="auto">
          <a:xfrm>
            <a:off x="0" y="1906731"/>
            <a:ext cx="9463522" cy="990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4" name="Imperativ war gestern…"/>
          <p:cNvSpPr txBox="1">
            <a:spLocks noGrp="1"/>
          </p:cNvSpPr>
          <p:nvPr>
            <p:ph type="ctrTitle"/>
          </p:nvPr>
        </p:nvSpPr>
        <p:spPr>
          <a:xfrm>
            <a:off x="10913154" y="3645422"/>
            <a:ext cx="10992677" cy="642350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defTabSz="726440">
              <a:defRPr sz="9856"/>
            </a:pPr>
            <a:r>
              <a:rPr lang="en-US" dirty="0"/>
              <a:t>Interoperability</a:t>
            </a:r>
            <a:br>
              <a:rPr lang="en-US" sz="9600" dirty="0">
                <a:latin typeface="+mj-lt"/>
              </a:rPr>
            </a:br>
            <a:br>
              <a:rPr lang="en-US" dirty="0"/>
            </a:br>
            <a:r>
              <a:rPr lang="en-US" sz="4000" dirty="0"/>
              <a:t>Thomas Künneth</a:t>
            </a:r>
            <a:endParaRPr lang="en-US" dirty="0"/>
          </a:p>
        </p:txBody>
      </p:sp>
      <p:sp>
        <p:nvSpPr>
          <p:cNvPr id="4" name="https://unsplash.com/photos/QgeIMfZJgFs">
            <a:extLst>
              <a:ext uri="{FF2B5EF4-FFF2-40B4-BE49-F238E27FC236}">
                <a16:creationId xmlns:a16="http://schemas.microsoft.com/office/drawing/2014/main" id="{DF9789DC-E20A-7E8B-FD22-9F22355D8048}"/>
              </a:ext>
            </a:extLst>
          </p:cNvPr>
          <p:cNvSpPr txBox="1"/>
          <p:nvPr/>
        </p:nvSpPr>
        <p:spPr>
          <a:xfrm>
            <a:off x="0" y="11247168"/>
            <a:ext cx="889000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lang="de-DE" dirty="0"/>
              <a:t>https://unsplash.com/photos/m0l9NBCivuk</a:t>
            </a:r>
            <a:endParaRPr dirty="0"/>
          </a:p>
        </p:txBody>
      </p:sp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ACCA8A4-75FF-0570-7073-424CCEEC4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39" y="2083697"/>
            <a:ext cx="17485425" cy="9548605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Abgerundete rechteckige Legende 4">
            <a:extLst>
              <a:ext uri="{FF2B5EF4-FFF2-40B4-BE49-F238E27FC236}">
                <a16:creationId xmlns:a16="http://schemas.microsoft.com/office/drawing/2014/main" id="{A2C84A57-8A78-57E0-560F-80704955290E}"/>
              </a:ext>
            </a:extLst>
          </p:cNvPr>
          <p:cNvSpPr/>
          <p:nvPr/>
        </p:nvSpPr>
        <p:spPr>
          <a:xfrm>
            <a:off x="17509571" y="2464490"/>
            <a:ext cx="5850290" cy="662610"/>
          </a:xfrm>
          <a:prstGeom prst="wedgeRoundRectCallout">
            <a:avLst>
              <a:gd name="adj1" fmla="val -223000"/>
              <a:gd name="adj2" fmla="val 11517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We are using View Binding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5" name="Abgerundete rechteckige Legende 4">
            <a:extLst>
              <a:ext uri="{FF2B5EF4-FFF2-40B4-BE49-F238E27FC236}">
                <a16:creationId xmlns:a16="http://schemas.microsoft.com/office/drawing/2014/main" id="{86A8DFC4-65C5-BBF8-7C46-9A4002DF15C4}"/>
              </a:ext>
            </a:extLst>
          </p:cNvPr>
          <p:cNvSpPr/>
          <p:nvPr/>
        </p:nvSpPr>
        <p:spPr>
          <a:xfrm>
            <a:off x="17509571" y="4771196"/>
            <a:ext cx="5850290" cy="1279247"/>
          </a:xfrm>
          <a:prstGeom prst="wedgeRoundRectCallout">
            <a:avLst>
              <a:gd name="adj1" fmla="val -132278"/>
              <a:gd name="adj2" fmla="val -91827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When to dispose the Compose hierarchy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7" name="Abgerundete rechteckige Legende 4">
            <a:extLst>
              <a:ext uri="{FF2B5EF4-FFF2-40B4-BE49-F238E27FC236}">
                <a16:creationId xmlns:a16="http://schemas.microsoft.com/office/drawing/2014/main" id="{852F3F7D-BEF4-C347-D9E0-327896C24BF3}"/>
              </a:ext>
            </a:extLst>
          </p:cNvPr>
          <p:cNvSpPr/>
          <p:nvPr/>
        </p:nvSpPr>
        <p:spPr>
          <a:xfrm>
            <a:off x="17509571" y="8355084"/>
            <a:ext cx="5850290" cy="829498"/>
          </a:xfrm>
          <a:prstGeom prst="wedgeRoundRectCallout">
            <a:avLst>
              <a:gd name="adj1" fmla="val -202952"/>
              <a:gd name="adj2" fmla="val -34416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Invoke the root composable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8" name="Abgerundete rechteckige Legende 4">
            <a:extLst>
              <a:ext uri="{FF2B5EF4-FFF2-40B4-BE49-F238E27FC236}">
                <a16:creationId xmlns:a16="http://schemas.microsoft.com/office/drawing/2014/main" id="{3F5EF9D3-B89B-47A3-942C-4F0AF619E9D2}"/>
              </a:ext>
            </a:extLst>
          </p:cNvPr>
          <p:cNvSpPr/>
          <p:nvPr/>
        </p:nvSpPr>
        <p:spPr>
          <a:xfrm>
            <a:off x="17509571" y="6616409"/>
            <a:ext cx="5850290" cy="1078130"/>
          </a:xfrm>
          <a:prstGeom prst="wedgeRoundRectCallout">
            <a:avLst>
              <a:gd name="adj1" fmla="val -197177"/>
              <a:gd name="adj2" fmla="val -187099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We use a </a:t>
            </a:r>
            <a:r>
              <a:rPr lang="en-US" sz="28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ViewModel</a:t>
            </a:r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 ... for what...?</a:t>
            </a:r>
            <a:endParaRPr lang="en-GB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06324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ABAFAEB-B7EA-3225-F85A-0ACC0D2B060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864529" y="2209800"/>
            <a:ext cx="14654942" cy="929640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ViewModel</a:t>
            </a:r>
            <a:r>
              <a:rPr lang="en-US" dirty="0" err="1"/>
              <a:t>s</a:t>
            </a:r>
            <a:r>
              <a:rPr lang="en-US" dirty="0"/>
              <a:t> contain data and logic needed by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s</a:t>
            </a:r>
          </a:p>
          <a:p>
            <a:r>
              <a:rPr lang="en-US" dirty="0"/>
              <a:t>Have been an established pattern on Android for many years</a:t>
            </a:r>
          </a:p>
          <a:p>
            <a:r>
              <a:rPr lang="en-US" dirty="0"/>
              <a:t>Used on other platforms before they became mainstream on Android</a:t>
            </a:r>
          </a:p>
        </p:txBody>
      </p:sp>
    </p:spTree>
    <p:extLst>
      <p:ext uri="{BB962C8B-B14F-4D97-AF65-F5344CB8AC3E}">
        <p14:creationId xmlns:p14="http://schemas.microsoft.com/office/powerpoint/2010/main" val="838914316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5E418E5-5E9C-4C1A-1EBE-830C9658C1D9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117842" y="1549743"/>
            <a:ext cx="14148315" cy="10616514"/>
          </a:xfrm>
        </p:spPr>
        <p:txBody>
          <a:bodyPr/>
          <a:lstStyle/>
          <a:p>
            <a:r>
              <a:rPr lang="en-US" dirty="0"/>
              <a:t>Greatly ease synchronization of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s and composable functions</a:t>
            </a:r>
          </a:p>
          <a:p>
            <a:r>
              <a:rPr lang="en-US" dirty="0"/>
              <a:t>Should be used in any Android app anyway, because they</a:t>
            </a:r>
          </a:p>
          <a:p>
            <a:pPr lvl="1"/>
            <a:r>
              <a:rPr lang="en-US" dirty="0"/>
              <a:t>help structure and unclutter the code</a:t>
            </a:r>
          </a:p>
          <a:p>
            <a:pPr lvl="1"/>
            <a:r>
              <a:rPr lang="en-US" dirty="0"/>
              <a:t>help sharing data among activities and fragments</a:t>
            </a:r>
          </a:p>
          <a:p>
            <a:pPr lvl="1"/>
            <a:r>
              <a:rPr lang="en-US" dirty="0"/>
              <a:t>have their own independent lifecycle</a:t>
            </a:r>
          </a:p>
        </p:txBody>
      </p:sp>
    </p:spTree>
    <p:extLst>
      <p:ext uri="{BB962C8B-B14F-4D97-AF65-F5344CB8AC3E}">
        <p14:creationId xmlns:p14="http://schemas.microsoft.com/office/powerpoint/2010/main" val="3165482928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3D39DFE-1FAA-4CDC-3C0E-14F853480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984" y="2605978"/>
            <a:ext cx="14135100" cy="8504044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Abgerundete rechteckige Legende 4">
            <a:extLst>
              <a:ext uri="{FF2B5EF4-FFF2-40B4-BE49-F238E27FC236}">
                <a16:creationId xmlns:a16="http://schemas.microsoft.com/office/drawing/2014/main" id="{94FBA286-51F2-6B9E-881B-4CC3D97A0D3B}"/>
              </a:ext>
            </a:extLst>
          </p:cNvPr>
          <p:cNvSpPr/>
          <p:nvPr/>
        </p:nvSpPr>
        <p:spPr>
          <a:xfrm>
            <a:off x="15124182" y="3458403"/>
            <a:ext cx="8789369" cy="735910"/>
          </a:xfrm>
          <a:prstGeom prst="wedgeRoundRectCallout">
            <a:avLst>
              <a:gd name="adj1" fmla="val -109919"/>
              <a:gd name="adj2" fmla="val 61149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Usually extend </a:t>
            </a:r>
            <a:r>
              <a:rPr lang="en-US" sz="28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androidx.lifecycle.ViewModel</a:t>
            </a:r>
            <a:endParaRPr lang="en-GB" sz="2800" b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Abgerundete rechteckige Legende 4">
            <a:extLst>
              <a:ext uri="{FF2B5EF4-FFF2-40B4-BE49-F238E27FC236}">
                <a16:creationId xmlns:a16="http://schemas.microsoft.com/office/drawing/2014/main" id="{87A46186-C236-2479-95D5-D3BDBBC25E6E}"/>
              </a:ext>
            </a:extLst>
          </p:cNvPr>
          <p:cNvSpPr/>
          <p:nvPr/>
        </p:nvSpPr>
        <p:spPr>
          <a:xfrm>
            <a:off x="15124182" y="4843256"/>
            <a:ext cx="8789369" cy="735910"/>
          </a:xfrm>
          <a:prstGeom prst="wedgeRoundRectCallout">
            <a:avLst>
              <a:gd name="adj1" fmla="val -61294"/>
              <a:gd name="adj2" fmla="val 26034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GB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Store (changeable) observable data</a:t>
            </a:r>
          </a:p>
        </p:txBody>
      </p:sp>
      <p:sp>
        <p:nvSpPr>
          <p:cNvPr id="7" name="Abgerundete rechteckige Legende 4">
            <a:extLst>
              <a:ext uri="{FF2B5EF4-FFF2-40B4-BE49-F238E27FC236}">
                <a16:creationId xmlns:a16="http://schemas.microsoft.com/office/drawing/2014/main" id="{49559CCF-7286-886C-9242-B4011D053A31}"/>
              </a:ext>
            </a:extLst>
          </p:cNvPr>
          <p:cNvSpPr/>
          <p:nvPr/>
        </p:nvSpPr>
        <p:spPr>
          <a:xfrm>
            <a:off x="15124181" y="6490045"/>
            <a:ext cx="8789369" cy="735910"/>
          </a:xfrm>
          <a:prstGeom prst="wedgeRoundRectCallout">
            <a:avLst>
              <a:gd name="adj1" fmla="val -110597"/>
              <a:gd name="adj2" fmla="val 3143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GB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Allow observation of such data</a:t>
            </a:r>
          </a:p>
        </p:txBody>
      </p:sp>
      <p:sp>
        <p:nvSpPr>
          <p:cNvPr id="8" name="Abgerundete rechteckige Legende 4">
            <a:extLst>
              <a:ext uri="{FF2B5EF4-FFF2-40B4-BE49-F238E27FC236}">
                <a16:creationId xmlns:a16="http://schemas.microsoft.com/office/drawing/2014/main" id="{7A9E4B3A-021F-1E7C-388F-1FC478EDEFAD}"/>
              </a:ext>
            </a:extLst>
          </p:cNvPr>
          <p:cNvSpPr/>
          <p:nvPr/>
        </p:nvSpPr>
        <p:spPr>
          <a:xfrm>
            <a:off x="15124181" y="8146980"/>
            <a:ext cx="8789369" cy="735910"/>
          </a:xfrm>
          <a:prstGeom prst="wedgeRoundRectCallout">
            <a:avLst>
              <a:gd name="adj1" fmla="val -110597"/>
              <a:gd name="adj2" fmla="val 3143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GB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Provide means to change data</a:t>
            </a:r>
          </a:p>
        </p:txBody>
      </p:sp>
    </p:spTree>
    <p:extLst>
      <p:ext uri="{BB962C8B-B14F-4D97-AF65-F5344CB8AC3E}">
        <p14:creationId xmlns:p14="http://schemas.microsoft.com/office/powerpoint/2010/main" val="15384063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513319A-48AB-62D9-EB94-31E0E0CFD431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537075" y="1945159"/>
            <a:ext cx="15309850" cy="9825681"/>
          </a:xfrm>
        </p:spPr>
        <p:txBody>
          <a:bodyPr/>
          <a:lstStyle/>
          <a:p>
            <a:r>
              <a:rPr lang="en-US" dirty="0"/>
              <a:t>Implementation of observable pattern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LiveData</a:t>
            </a:r>
            <a:r>
              <a:rPr lang="en-US" dirty="0"/>
              <a:t>, Kotlin Flows, ...) can be chosen based on requirements</a:t>
            </a:r>
          </a:p>
          <a:p>
            <a:r>
              <a:rPr lang="en-US" dirty="0"/>
              <a:t>If an app already uses </a:t>
            </a:r>
            <a:r>
              <a:rPr lang="en-US" dirty="0" err="1"/>
              <a:t>ViewModels</a:t>
            </a:r>
            <a:r>
              <a:rPr lang="en-US" dirty="0"/>
              <a:t> the current implementation should be re-used to avoid changes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-based code</a:t>
            </a:r>
          </a:p>
          <a:p>
            <a:r>
              <a:rPr lang="en-US" dirty="0"/>
              <a:t>The conversion to Compose state depends on the chosen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632748918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4B25D9E-B4F0-135F-C58B-43BBC57E3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4174435"/>
            <a:ext cx="10746525" cy="3794677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3F4E4FE-E8D4-D1E0-B364-06465FF43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100" y="8770427"/>
            <a:ext cx="17363877" cy="3015284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35235685-6EF3-4647-5837-45441BDE6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Observing a </a:t>
            </a:r>
            <a:r>
              <a:rPr lang="en-US" dirty="0" err="1"/>
              <a:t>ViewModel</a:t>
            </a:r>
            <a:r>
              <a:rPr lang="en-US" dirty="0"/>
              <a:t> property</a:t>
            </a:r>
          </a:p>
        </p:txBody>
      </p:sp>
      <p:sp>
        <p:nvSpPr>
          <p:cNvPr id="9" name="Explosion: 8 Zacken 8">
            <a:extLst>
              <a:ext uri="{FF2B5EF4-FFF2-40B4-BE49-F238E27FC236}">
                <a16:creationId xmlns:a16="http://schemas.microsoft.com/office/drawing/2014/main" id="{909317B8-0BF0-BE3F-1EAC-681A481EE9E5}"/>
              </a:ext>
            </a:extLst>
          </p:cNvPr>
          <p:cNvSpPr/>
          <p:nvPr/>
        </p:nvSpPr>
        <p:spPr>
          <a:xfrm>
            <a:off x="12192000" y="3082263"/>
            <a:ext cx="3538331" cy="1383030"/>
          </a:xfrm>
          <a:prstGeom prst="irregularSeal1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for views</a:t>
            </a:r>
          </a:p>
        </p:txBody>
      </p:sp>
      <p:sp>
        <p:nvSpPr>
          <p:cNvPr id="10" name="Explosion: 8 Zacken 9">
            <a:extLst>
              <a:ext uri="{FF2B5EF4-FFF2-40B4-BE49-F238E27FC236}">
                <a16:creationId xmlns:a16="http://schemas.microsoft.com/office/drawing/2014/main" id="{2E638D7B-8F3A-37B7-6B3D-DEF11B92F1F3}"/>
              </a:ext>
            </a:extLst>
          </p:cNvPr>
          <p:cNvSpPr/>
          <p:nvPr/>
        </p:nvSpPr>
        <p:spPr>
          <a:xfrm>
            <a:off x="18238573" y="6586082"/>
            <a:ext cx="5084035" cy="2766060"/>
          </a:xfrm>
          <a:prstGeom prst="irregularSeal1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for 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composables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694814144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0C15E0E-4848-7F6B-54C4-1BABBA44F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099" y="1087120"/>
            <a:ext cx="19739665" cy="2286000"/>
          </a:xfrm>
        </p:spPr>
        <p:txBody>
          <a:bodyPr/>
          <a:lstStyle/>
          <a:p>
            <a:r>
              <a:rPr lang="en-US" dirty="0"/>
              <a:t>To include 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hierarchy...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DBCAF3-D6F9-EBAC-A1A4-785523E85E0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Inflate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hierarchy</a:t>
            </a:r>
          </a:p>
          <a:p>
            <a:r>
              <a:rPr lang="en-US" dirty="0"/>
              <a:t>Define the logic for changes</a:t>
            </a:r>
          </a:p>
          <a:p>
            <a:r>
              <a:rPr lang="en-US" dirty="0"/>
              <a:t>Embed in a Compose hierarchy</a:t>
            </a:r>
          </a:p>
        </p:txBody>
      </p:sp>
    </p:spTree>
    <p:extLst>
      <p:ext uri="{BB962C8B-B14F-4D97-AF65-F5344CB8AC3E}">
        <p14:creationId xmlns:p14="http://schemas.microsoft.com/office/powerpoint/2010/main" val="2605569587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BE1A40-FCA5-41A6-C722-F7395F143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9685" y="-4299"/>
            <a:ext cx="16964631" cy="1372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03219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08FA24-0E7F-AF94-4A8D-71ABDA395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838" y="2646"/>
            <a:ext cx="11436325" cy="1371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371057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5467B1-F0E4-01E3-F635-EAE4A4A4F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209" y="1309815"/>
            <a:ext cx="7543800" cy="10058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184C64-F701-79E6-7E25-A2A1B50DA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100" y="1309815"/>
            <a:ext cx="7543800" cy="1005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4D6761-C382-CB2B-3668-5EC7AC44D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1991" y="1309815"/>
            <a:ext cx="7543800" cy="10058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75C25E-A3CF-2CFE-F82C-6FD9E43C8346}"/>
              </a:ext>
            </a:extLst>
          </p:cNvPr>
          <p:cNvSpPr txBox="1"/>
          <p:nvPr/>
        </p:nvSpPr>
        <p:spPr>
          <a:xfrm>
            <a:off x="4160109" y="11575188"/>
            <a:ext cx="16063782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001" sz="4800" dirty="0">
                <a:latin typeface="+mn-ea"/>
                <a:ea typeface="+mn-ea"/>
              </a:rPr>
              <a:t>https://github.com/tkuenneth/CodeScanToClipboard</a:t>
            </a:r>
          </a:p>
        </p:txBody>
      </p:sp>
    </p:spTree>
    <p:extLst>
      <p:ext uri="{BB962C8B-B14F-4D97-AF65-F5344CB8AC3E}">
        <p14:creationId xmlns:p14="http://schemas.microsoft.com/office/powerpoint/2010/main" val="3532808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Vielen Dank"/>
          <p:cNvSpPr txBox="1"/>
          <p:nvPr/>
        </p:nvSpPr>
        <p:spPr>
          <a:xfrm>
            <a:off x="8478643" y="6068040"/>
            <a:ext cx="7426713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 sz="9600" b="0"/>
            </a:lvl1pPr>
          </a:lstStyle>
          <a:p>
            <a:r>
              <a:rPr lang="de-DE" dirty="0">
                <a:latin typeface="+mj-lt"/>
              </a:rPr>
              <a:t>Questions 🤔</a:t>
            </a:r>
            <a:endParaRPr dirty="0">
              <a:latin typeface="+mj-lt"/>
            </a:endParaRPr>
          </a:p>
        </p:txBody>
      </p:sp>
    </p:spTree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Bild" descr="Bild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3048000"/>
            <a:ext cx="10159307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Vielen Dank"/>
          <p:cNvSpPr txBox="1"/>
          <p:nvPr/>
        </p:nvSpPr>
        <p:spPr>
          <a:xfrm>
            <a:off x="12284974" y="6068039"/>
            <a:ext cx="9542676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 sz="9600" b="0"/>
            </a:lvl1pPr>
          </a:lstStyle>
          <a:p>
            <a:r>
              <a:rPr lang="de-DE">
                <a:latin typeface="+mj-lt"/>
              </a:rPr>
              <a:t>Short </a:t>
            </a:r>
            <a:r>
              <a:rPr lang="de-DE" dirty="0">
                <a:latin typeface="+mj-lt"/>
              </a:rPr>
              <a:t>break… 😍</a:t>
            </a:r>
            <a:endParaRPr dirty="0">
              <a:latin typeface="+mj-lt"/>
            </a:endParaRP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469FE78-953F-D4A4-51D3-0930BDB0B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Inter... what...?</a:t>
            </a:r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99C39AE-C2A4-10F8-54DC-D6E5F3FE41D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Combining (mixing) Jetpack Compose and traditional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s</a:t>
            </a:r>
          </a:p>
          <a:p>
            <a:pPr lvl="1"/>
            <a:r>
              <a:rPr lang="en-US" dirty="0"/>
              <a:t>by using Compose in XML based layouts</a:t>
            </a:r>
          </a:p>
          <a:p>
            <a:pPr lvl="1"/>
            <a:r>
              <a:rPr lang="en-US" dirty="0"/>
              <a:t>by using 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in a Compose hierarchy</a:t>
            </a:r>
          </a:p>
          <a:p>
            <a:r>
              <a:rPr lang="en-US" dirty="0"/>
              <a:t>Why would I want that? </a:t>
            </a:r>
            <a:r>
              <a:rPr lang="de-DE" dirty="0"/>
              <a:t>🤔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357058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99C39AE-C2A4-10F8-54DC-D6E5F3FE41D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147751" y="2209800"/>
            <a:ext cx="16088497" cy="9296400"/>
          </a:xfrm>
        </p:spPr>
        <p:txBody>
          <a:bodyPr/>
          <a:lstStyle/>
          <a:p>
            <a:r>
              <a:rPr lang="en-US" dirty="0"/>
              <a:t>Getting to know Compose takes some time, so better start small</a:t>
            </a:r>
          </a:p>
          <a:p>
            <a:r>
              <a:rPr lang="en-US" dirty="0"/>
              <a:t>Big bang migrations just don’t work</a:t>
            </a:r>
          </a:p>
        </p:txBody>
      </p:sp>
    </p:spTree>
    <p:extLst>
      <p:ext uri="{BB962C8B-B14F-4D97-AF65-F5344CB8AC3E}">
        <p14:creationId xmlns:p14="http://schemas.microsoft.com/office/powerpoint/2010/main" val="2796581101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99C39AE-C2A4-10F8-54DC-D6E5F3FE41D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802745" y="2754376"/>
            <a:ext cx="14778509" cy="8207248"/>
          </a:xfrm>
        </p:spPr>
        <p:txBody>
          <a:bodyPr/>
          <a:lstStyle/>
          <a:p>
            <a:r>
              <a:rPr lang="en-US" dirty="0"/>
              <a:t>A required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may not be available as a composable</a:t>
            </a:r>
          </a:p>
          <a:p>
            <a:r>
              <a:rPr lang="en-US" dirty="0"/>
              <a:t>The app uses 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-based third-party library</a:t>
            </a:r>
          </a:p>
          <a:p>
            <a:r>
              <a:rPr lang="en-US" dirty="0"/>
              <a:t>Preserve investments by keeping self-developed or acquired custom components (for a while)</a:t>
            </a:r>
          </a:p>
          <a:p>
            <a:r>
              <a:rPr lang="en-US" dirty="0"/>
              <a:t>Fragments and activities rely om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77575801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AE164040-58E0-738A-4465-07D44C496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4348" y="432377"/>
            <a:ext cx="18115304" cy="1218004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12967581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DBF8686-73BD-F1AC-69E4-E743C4D76B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04" b="11018"/>
          <a:stretch/>
        </p:blipFill>
        <p:spPr bwMode="auto">
          <a:xfrm>
            <a:off x="0" y="1906729"/>
            <a:ext cx="9525000" cy="990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platzhalter 1">
            <a:extLst>
              <a:ext uri="{FF2B5EF4-FFF2-40B4-BE49-F238E27FC236}">
                <a16:creationId xmlns:a16="http://schemas.microsoft.com/office/drawing/2014/main" id="{86ACFE40-7CD6-951E-60D7-C7AF26D47957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0535478" y="2753549"/>
            <a:ext cx="12666428" cy="8207248"/>
          </a:xfrm>
        </p:spPr>
        <p:txBody>
          <a:bodyPr/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ComposeView</a:t>
            </a:r>
            <a:r>
              <a:rPr lang="en-US" dirty="0"/>
              <a:t> hosts a Compose hierarchy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AndroidViewBinding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AndroidView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host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hierarchies</a:t>
            </a:r>
          </a:p>
        </p:txBody>
      </p:sp>
      <p:sp>
        <p:nvSpPr>
          <p:cNvPr id="4" name="https://unsplash.com/photos/QgeIMfZJgFs">
            <a:extLst>
              <a:ext uri="{FF2B5EF4-FFF2-40B4-BE49-F238E27FC236}">
                <a16:creationId xmlns:a16="http://schemas.microsoft.com/office/drawing/2014/main" id="{061332A1-1BF4-F775-686B-9259E247543E}"/>
              </a:ext>
            </a:extLst>
          </p:cNvPr>
          <p:cNvSpPr txBox="1"/>
          <p:nvPr/>
        </p:nvSpPr>
        <p:spPr>
          <a:xfrm>
            <a:off x="0" y="11247168"/>
            <a:ext cx="889000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lang="de-DE" dirty="0"/>
              <a:t>https://unsplash.com/photos/vYgjtzcoEDY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2420876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0C15E0E-4848-7F6B-54C4-1BABBA44F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099" y="1087120"/>
            <a:ext cx="19739665" cy="2286000"/>
          </a:xfrm>
        </p:spPr>
        <p:txBody>
          <a:bodyPr/>
          <a:lstStyle/>
          <a:p>
            <a:r>
              <a:rPr lang="en-US" dirty="0"/>
              <a:t>To include a Compose hierarchy...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DBCAF3-D6F9-EBAC-A1A4-785523E85E0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ComposeView</a:t>
            </a:r>
            <a:r>
              <a:rPr lang="en-US" dirty="0"/>
              <a:t> in the layout file</a:t>
            </a:r>
          </a:p>
          <a:p>
            <a:r>
              <a:rPr lang="en-US" dirty="0"/>
              <a:t>Configure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ComposeView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Implement the composable</a:t>
            </a:r>
          </a:p>
        </p:txBody>
      </p:sp>
    </p:spTree>
    <p:extLst>
      <p:ext uri="{BB962C8B-B14F-4D97-AF65-F5344CB8AC3E}">
        <p14:creationId xmlns:p14="http://schemas.microsoft.com/office/powerpoint/2010/main" val="373557906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7F0F395-1B85-DC00-9FF1-A311EFD52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211" y="690769"/>
            <a:ext cx="18830610" cy="12334461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Abgerundete rechteckige Legende 4">
            <a:extLst>
              <a:ext uri="{FF2B5EF4-FFF2-40B4-BE49-F238E27FC236}">
                <a16:creationId xmlns:a16="http://schemas.microsoft.com/office/drawing/2014/main" id="{8F7F8B1A-A12E-16E0-523C-9AEA020D01C9}"/>
              </a:ext>
            </a:extLst>
          </p:cNvPr>
          <p:cNvSpPr/>
          <p:nvPr/>
        </p:nvSpPr>
        <p:spPr>
          <a:xfrm>
            <a:off x="17270751" y="1232038"/>
            <a:ext cx="5850290" cy="662610"/>
          </a:xfrm>
          <a:prstGeom prst="wedgeRoundRectCallout">
            <a:avLst>
              <a:gd name="adj1" fmla="val -167955"/>
              <a:gd name="adj2" fmla="val 7317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A parent layout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7" name="Abgerundete rechteckige Legende 4">
            <a:extLst>
              <a:ext uri="{FF2B5EF4-FFF2-40B4-BE49-F238E27FC236}">
                <a16:creationId xmlns:a16="http://schemas.microsoft.com/office/drawing/2014/main" id="{2483BAF4-BA63-C5BD-A3E7-D3E307ED12D4}"/>
              </a:ext>
            </a:extLst>
          </p:cNvPr>
          <p:cNvSpPr/>
          <p:nvPr/>
        </p:nvSpPr>
        <p:spPr>
          <a:xfrm>
            <a:off x="17270751" y="2767215"/>
            <a:ext cx="5850290" cy="662610"/>
          </a:xfrm>
          <a:prstGeom prst="wedgeRoundRectCallout">
            <a:avLst>
              <a:gd name="adj1" fmla="val -168974"/>
              <a:gd name="adj2" fmla="val 358172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Some children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8" name="Abgerundete rechteckige Legende 4">
            <a:extLst>
              <a:ext uri="{FF2B5EF4-FFF2-40B4-BE49-F238E27FC236}">
                <a16:creationId xmlns:a16="http://schemas.microsoft.com/office/drawing/2014/main" id="{2579B5A8-41A7-6262-6E92-869051948C7B}"/>
              </a:ext>
            </a:extLst>
          </p:cNvPr>
          <p:cNvSpPr/>
          <p:nvPr/>
        </p:nvSpPr>
        <p:spPr>
          <a:xfrm>
            <a:off x="17270751" y="4430779"/>
            <a:ext cx="5850290" cy="662610"/>
          </a:xfrm>
          <a:prstGeom prst="wedgeRoundRectCallout">
            <a:avLst>
              <a:gd name="adj1" fmla="val -168295"/>
              <a:gd name="adj2" fmla="val 658172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Render a Compose hierarchy</a:t>
            </a:r>
            <a:endParaRPr lang="en-GB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7320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352</Words>
  <Application>Microsoft Macintosh PowerPoint</Application>
  <PresentationFormat>Custom</PresentationFormat>
  <Paragraphs>52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Courier New</vt:lpstr>
      <vt:lpstr>Helvetica Neue</vt:lpstr>
      <vt:lpstr>Helvetica Neue Medium</vt:lpstr>
      <vt:lpstr>White</vt:lpstr>
      <vt:lpstr>Interoperability  Thomas Künneth</vt:lpstr>
      <vt:lpstr>PowerPoint Presentation</vt:lpstr>
      <vt:lpstr>Inter... what...?</vt:lpstr>
      <vt:lpstr>PowerPoint Presentation</vt:lpstr>
      <vt:lpstr>PowerPoint Presentation</vt:lpstr>
      <vt:lpstr>PowerPoint Presentation</vt:lpstr>
      <vt:lpstr>PowerPoint Presentation</vt:lpstr>
      <vt:lpstr>To include a Compose hierarchy...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Observing a ViewModel property</vt:lpstr>
      <vt:lpstr>To include a View hierarchy...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topics</dc:title>
  <dc:subject>Jetpack Compose Workshop</dc:subject>
  <dc:creator>Thomas Künneth</dc:creator>
  <cp:lastModifiedBy>Thomas Künneth</cp:lastModifiedBy>
  <cp:revision>173</cp:revision>
  <dcterms:modified xsi:type="dcterms:W3CDTF">2023-10-16T14:28:11Z</dcterms:modified>
</cp:coreProperties>
</file>